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3"/>
  </p:notesMasterIdLst>
  <p:sldIdLst>
    <p:sldId id="257" r:id="rId2"/>
    <p:sldId id="287" r:id="rId3"/>
    <p:sldId id="258" r:id="rId4"/>
    <p:sldId id="269" r:id="rId5"/>
    <p:sldId id="273" r:id="rId6"/>
    <p:sldId id="270" r:id="rId7"/>
    <p:sldId id="271" r:id="rId8"/>
    <p:sldId id="272" r:id="rId9"/>
    <p:sldId id="259" r:id="rId10"/>
    <p:sldId id="261" r:id="rId11"/>
    <p:sldId id="279" r:id="rId12"/>
    <p:sldId id="278" r:id="rId13"/>
    <p:sldId id="274" r:id="rId14"/>
    <p:sldId id="275" r:id="rId15"/>
    <p:sldId id="276" r:id="rId16"/>
    <p:sldId id="277" r:id="rId17"/>
    <p:sldId id="260" r:id="rId18"/>
    <p:sldId id="280" r:id="rId19"/>
    <p:sldId id="262" r:id="rId20"/>
    <p:sldId id="281" r:id="rId21"/>
    <p:sldId id="282" r:id="rId22"/>
    <p:sldId id="263" r:id="rId23"/>
    <p:sldId id="283" r:id="rId24"/>
    <p:sldId id="264" r:id="rId25"/>
    <p:sldId id="284" r:id="rId26"/>
    <p:sldId id="265" r:id="rId27"/>
    <p:sldId id="266" r:id="rId28"/>
    <p:sldId id="285" r:id="rId29"/>
    <p:sldId id="267" r:id="rId30"/>
    <p:sldId id="286" r:id="rId31"/>
    <p:sldId id="268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5">
          <p15:clr>
            <a:srgbClr val="A4A3A4"/>
          </p15:clr>
        </p15:guide>
        <p15:guide id="2" pos="269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102" d="100"/>
          <a:sy n="102" d="100"/>
        </p:scale>
        <p:origin x="1326" y="102"/>
      </p:cViewPr>
      <p:guideLst>
        <p:guide orient="horz" pos="1845"/>
        <p:guide pos="269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8204B-7BA5-9A43-B237-6EE54F8DEAC5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1073B7-624D-634A-8F98-8CFC55EFF76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770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204024-E469-CF46-9035-0E9D8AC879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890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CA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fr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fr-CA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fr-CA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fr-CA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fr-CA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fr-CA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fr-CA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fr-CA" smtClean="0"/>
              <a:t>Drag picture to placeholder or click icon to add</a:t>
            </a:r>
            <a:endParaRPr/>
          </a:p>
        </p:txBody>
      </p:sp>
      <p:sp>
        <p:nvSpPr>
          <p:cNvPr id="6" name="TextBox 5"/>
          <p:cNvSpPr txBox="1"/>
          <p:nvPr userDrawn="1"/>
        </p:nvSpPr>
        <p:spPr>
          <a:xfrm>
            <a:off x="8692431" y="6006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fr-CA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FAA508-F0CD-46EA-95FB-26B559A0B5D9}" type="datetimeFigureOut">
              <a:rPr lang="en-US" smtClean="0"/>
              <a:t>6/23/2015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7615" y="3144630"/>
            <a:ext cx="3567462" cy="34064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solidFill>
            <a:schemeClr val="tx2"/>
          </a:solidFill>
        </p:spPr>
        <p:txBody>
          <a:bodyPr>
            <a:normAutofit/>
          </a:bodyPr>
          <a:lstStyle/>
          <a:p>
            <a:r>
              <a:rPr lang="en-US" sz="3000" dirty="0" smtClean="0"/>
              <a:t>LEVEL DESIGN</a:t>
            </a:r>
            <a:endParaRPr lang="en-US" sz="3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399" y="3034553"/>
            <a:ext cx="4022977" cy="436189"/>
          </a:xfrm>
        </p:spPr>
        <p:txBody>
          <a:bodyPr>
            <a:normAutofit lnSpcReduction="10000"/>
          </a:bodyPr>
          <a:lstStyle/>
          <a:p>
            <a:r>
              <a:rPr lang="fr-CA" dirty="0"/>
              <a:t>Jeu d’Action 1 – </a:t>
            </a:r>
            <a:r>
              <a:rPr lang="fr-CA" dirty="0" err="1" smtClean="0"/>
              <a:t>Platformer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99362" y="6393827"/>
            <a:ext cx="3741953" cy="31446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vert="horz" lIns="292608" tIns="91440" rIns="274320" bIns="91440" rtlCol="0" anchor="t" anchorCtr="0">
            <a:normAutofit fontScale="85000" lnSpcReduction="2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err="1" smtClean="0">
                <a:solidFill>
                  <a:schemeClr val="bg1">
                    <a:lumMod val="50000"/>
                  </a:schemeClr>
                </a:solidFill>
              </a:rPr>
              <a:t>Présenté</a:t>
            </a: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</a:rPr>
              <a:t> par : </a:t>
            </a:r>
            <a:r>
              <a:rPr lang="en-US" sz="1200" dirty="0" err="1" smtClean="0">
                <a:solidFill>
                  <a:schemeClr val="bg1">
                    <a:lumMod val="50000"/>
                  </a:schemeClr>
                </a:solidFill>
              </a:rPr>
              <a:t>Frédéric</a:t>
            </a: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 smtClean="0">
                <a:solidFill>
                  <a:schemeClr val="bg1">
                    <a:lumMod val="50000"/>
                  </a:schemeClr>
                </a:solidFill>
              </a:rPr>
              <a:t>Émel</a:t>
            </a:r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 smtClean="0">
                <a:solidFill>
                  <a:schemeClr val="bg1">
                    <a:lumMod val="50000"/>
                  </a:schemeClr>
                </a:solidFill>
              </a:rPr>
              <a:t>Carpentier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405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CA" dirty="0"/>
              <a:t>L’habilité à se déplacer habilement est au cœur du </a:t>
            </a:r>
            <a:r>
              <a:rPr lang="fr-CA" dirty="0" err="1"/>
              <a:t>gameplay</a:t>
            </a:r>
            <a:r>
              <a:rPr lang="fr-CA" dirty="0"/>
              <a:t> de ce type de jeu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err="1" smtClean="0"/>
              <a:t>Majorité</a:t>
            </a:r>
            <a:r>
              <a:rPr lang="en-US" dirty="0" smtClean="0"/>
              <a:t> des </a:t>
            </a:r>
            <a:r>
              <a:rPr lang="en-US" dirty="0" err="1" smtClean="0"/>
              <a:t>éléments</a:t>
            </a:r>
            <a:r>
              <a:rPr lang="en-US" dirty="0" smtClean="0"/>
              <a:t> de gameplay : </a:t>
            </a:r>
            <a:r>
              <a:rPr lang="en-US" dirty="0" err="1" smtClean="0"/>
              <a:t>déplacements</a:t>
            </a:r>
            <a:endParaRPr lang="en-US" dirty="0" smtClean="0"/>
          </a:p>
          <a:p>
            <a:r>
              <a:rPr lang="en-US" dirty="0" err="1" smtClean="0"/>
              <a:t>Accessoirement</a:t>
            </a:r>
            <a:r>
              <a:rPr lang="en-US" dirty="0" smtClean="0"/>
              <a:t> : </a:t>
            </a:r>
            <a:r>
              <a:rPr lang="en-US" dirty="0" err="1" smtClean="0"/>
              <a:t>éléments</a:t>
            </a:r>
            <a:r>
              <a:rPr lang="en-US" dirty="0" smtClean="0"/>
              <a:t> </a:t>
            </a:r>
            <a:r>
              <a:rPr lang="en-US" dirty="0" err="1" smtClean="0"/>
              <a:t>d’attaque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57397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939835"/>
            <a:ext cx="9144000" cy="914400"/>
          </a:xfrm>
        </p:spPr>
        <p:txBody>
          <a:bodyPr/>
          <a:lstStyle/>
          <a:p>
            <a:r>
              <a:rPr lang="en-US" dirty="0" smtClean="0"/>
              <a:t>Marche</a:t>
            </a:r>
            <a:endParaRPr lang="en-US" dirty="0"/>
          </a:p>
        </p:txBody>
      </p:sp>
      <p:pic>
        <p:nvPicPr>
          <p:cNvPr id="6" name="Picture Placeholder 5" descr="walk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3131" y="747346"/>
            <a:ext cx="9147131" cy="4449956"/>
          </a:xfrm>
        </p:spPr>
      </p:pic>
    </p:spTree>
    <p:extLst>
      <p:ext uri="{BB962C8B-B14F-4D97-AF65-F5344CB8AC3E}">
        <p14:creationId xmlns:p14="http://schemas.microsoft.com/office/powerpoint/2010/main" val="3868538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939835"/>
            <a:ext cx="9144000" cy="914400"/>
          </a:xfrm>
        </p:spPr>
        <p:txBody>
          <a:bodyPr/>
          <a:lstStyle/>
          <a:p>
            <a:r>
              <a:rPr lang="en-US" dirty="0" smtClean="0"/>
              <a:t>Course</a:t>
            </a:r>
            <a:endParaRPr lang="en-US" dirty="0"/>
          </a:p>
        </p:txBody>
      </p:sp>
      <p:pic>
        <p:nvPicPr>
          <p:cNvPr id="6" name="Picture Placeholder 5" descr="run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78531"/>
            <a:ext cx="9141844" cy="4447384"/>
          </a:xfrm>
        </p:spPr>
      </p:pic>
    </p:spTree>
    <p:extLst>
      <p:ext uri="{BB962C8B-B14F-4D97-AF65-F5344CB8AC3E}">
        <p14:creationId xmlns:p14="http://schemas.microsoft.com/office/powerpoint/2010/main" val="3856030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939835"/>
            <a:ext cx="9144000" cy="914400"/>
          </a:xfrm>
        </p:spPr>
        <p:txBody>
          <a:bodyPr/>
          <a:lstStyle/>
          <a:p>
            <a:r>
              <a:rPr lang="en-US" dirty="0" err="1" smtClean="0"/>
              <a:t>Saut</a:t>
            </a:r>
            <a:endParaRPr lang="en-US" dirty="0"/>
          </a:p>
        </p:txBody>
      </p:sp>
      <p:pic>
        <p:nvPicPr>
          <p:cNvPr id="7" name="Picture Placeholder 6" descr="Jump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78530"/>
            <a:ext cx="9144000" cy="4448433"/>
          </a:xfrm>
        </p:spPr>
      </p:pic>
    </p:spTree>
    <p:extLst>
      <p:ext uri="{BB962C8B-B14F-4D97-AF65-F5344CB8AC3E}">
        <p14:creationId xmlns:p14="http://schemas.microsoft.com/office/powerpoint/2010/main" val="4252580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939835"/>
            <a:ext cx="9144000" cy="914400"/>
          </a:xfrm>
        </p:spPr>
        <p:txBody>
          <a:bodyPr/>
          <a:lstStyle/>
          <a:p>
            <a:r>
              <a:rPr lang="en-US" dirty="0" err="1" smtClean="0"/>
              <a:t>Vol</a:t>
            </a:r>
            <a:endParaRPr lang="en-US" dirty="0"/>
          </a:p>
        </p:txBody>
      </p:sp>
      <p:pic>
        <p:nvPicPr>
          <p:cNvPr id="3" name="Picture Placeholder 2" descr="vol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" y="678530"/>
            <a:ext cx="9159919" cy="4456177"/>
          </a:xfrm>
        </p:spPr>
      </p:pic>
    </p:spTree>
    <p:extLst>
      <p:ext uri="{BB962C8B-B14F-4D97-AF65-F5344CB8AC3E}">
        <p14:creationId xmlns:p14="http://schemas.microsoft.com/office/powerpoint/2010/main" val="1967188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939835"/>
            <a:ext cx="9144000" cy="914400"/>
          </a:xfrm>
        </p:spPr>
        <p:txBody>
          <a:bodyPr/>
          <a:lstStyle/>
          <a:p>
            <a:r>
              <a:rPr lang="en-US" dirty="0" err="1" smtClean="0"/>
              <a:t>Tir</a:t>
            </a:r>
            <a:r>
              <a:rPr lang="en-US" dirty="0" smtClean="0"/>
              <a:t> de projectiles</a:t>
            </a:r>
            <a:endParaRPr lang="en-US" dirty="0"/>
          </a:p>
        </p:txBody>
      </p:sp>
      <p:pic>
        <p:nvPicPr>
          <p:cNvPr id="7" name="Picture Placeholder 6" descr="shoot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78530"/>
            <a:ext cx="9144000" cy="4448433"/>
          </a:xfrm>
        </p:spPr>
      </p:pic>
    </p:spTree>
    <p:extLst>
      <p:ext uri="{BB962C8B-B14F-4D97-AF65-F5344CB8AC3E}">
        <p14:creationId xmlns:p14="http://schemas.microsoft.com/office/powerpoint/2010/main" val="34146278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939835"/>
            <a:ext cx="9144000" cy="914400"/>
          </a:xfrm>
        </p:spPr>
        <p:txBody>
          <a:bodyPr/>
          <a:lstStyle/>
          <a:p>
            <a:r>
              <a:rPr lang="en-US" dirty="0" err="1" smtClean="0"/>
              <a:t>Nage</a:t>
            </a:r>
            <a:endParaRPr lang="en-US" dirty="0"/>
          </a:p>
        </p:txBody>
      </p:sp>
      <p:pic>
        <p:nvPicPr>
          <p:cNvPr id="3" name="Picture Placeholder 2" descr="swim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" y="678530"/>
            <a:ext cx="9159919" cy="4456177"/>
          </a:xfrm>
        </p:spPr>
      </p:pic>
    </p:spTree>
    <p:extLst>
      <p:ext uri="{BB962C8B-B14F-4D97-AF65-F5344CB8AC3E}">
        <p14:creationId xmlns:p14="http://schemas.microsoft.com/office/powerpoint/2010/main" val="1482206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CA" sz="2400" dirty="0"/>
              <a:t>Construction d’un niveau de jeu de plateforme</a:t>
            </a:r>
            <a:r>
              <a:rPr lang="en-US" sz="2400" dirty="0"/>
              <a:t> </a:t>
            </a:r>
            <a:r>
              <a:rPr lang="en-US" sz="2400" dirty="0" smtClean="0"/>
              <a:t>–</a:t>
            </a:r>
            <a:r>
              <a:rPr lang="en-US" sz="2400" b="1" dirty="0" err="1"/>
              <a:t>E</a:t>
            </a:r>
            <a:r>
              <a:rPr lang="en-US" sz="2400" b="1" dirty="0" err="1" smtClean="0"/>
              <a:t>nvironnement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CA" dirty="0" smtClean="0"/>
              <a:t>L’environnement est le principal outil du </a:t>
            </a:r>
            <a:r>
              <a:rPr lang="fr-CA" dirty="0" err="1" smtClean="0"/>
              <a:t>level</a:t>
            </a:r>
            <a:r>
              <a:rPr lang="fr-CA" dirty="0" smtClean="0"/>
              <a:t> designer </a:t>
            </a:r>
          </a:p>
          <a:p>
            <a:pPr>
              <a:spcBef>
                <a:spcPts val="1200"/>
              </a:spcBef>
            </a:pPr>
            <a:r>
              <a:rPr lang="fr-CA" sz="1800" dirty="0" smtClean="0"/>
              <a:t>Généralement vaste</a:t>
            </a:r>
          </a:p>
          <a:p>
            <a:pPr>
              <a:spcBef>
                <a:spcPts val="1200"/>
              </a:spcBef>
            </a:pPr>
            <a:r>
              <a:rPr lang="fr-CA" sz="1800" dirty="0" smtClean="0"/>
              <a:t>Permet de dissimuler des cachettes</a:t>
            </a:r>
          </a:p>
          <a:p>
            <a:pPr>
              <a:spcBef>
                <a:spcPts val="1200"/>
              </a:spcBef>
            </a:pPr>
            <a:r>
              <a:rPr lang="fr-CA" sz="1800" dirty="0" smtClean="0"/>
              <a:t>Chemin souvent linéaire ou </a:t>
            </a:r>
            <a:r>
              <a:rPr lang="fr-CA" sz="1800" dirty="0" err="1" smtClean="0"/>
              <a:t>multipath</a:t>
            </a:r>
            <a:endParaRPr lang="fr-CA" sz="1800" dirty="0" smtClean="0"/>
          </a:p>
          <a:p>
            <a:pPr lvl="1">
              <a:spcBef>
                <a:spcPts val="1200"/>
              </a:spcBef>
            </a:pPr>
            <a:r>
              <a:rPr lang="fr-CA" sz="1600" b="1" dirty="0" smtClean="0"/>
              <a:t>Doit toujours être très intuitif pour le joueur</a:t>
            </a:r>
          </a:p>
          <a:p>
            <a:pPr>
              <a:spcBef>
                <a:spcPts val="1200"/>
              </a:spcBef>
            </a:pPr>
            <a:r>
              <a:rPr lang="fr-CA" sz="1800" dirty="0" smtClean="0"/>
              <a:t>Utilisation des axes horizontal et vertical</a:t>
            </a:r>
          </a:p>
          <a:p>
            <a:pPr lvl="1"/>
            <a:r>
              <a:rPr lang="fr-CA" sz="1600" dirty="0" smtClean="0"/>
              <a:t>Falaises</a:t>
            </a:r>
          </a:p>
          <a:p>
            <a:pPr lvl="1"/>
            <a:r>
              <a:rPr lang="fr-CA" sz="1600" dirty="0" smtClean="0"/>
              <a:t>Plateformes</a:t>
            </a:r>
          </a:p>
          <a:p>
            <a:pPr lvl="1"/>
            <a:r>
              <a:rPr lang="fr-CA" sz="1600" dirty="0" smtClean="0"/>
              <a:t>Trous</a:t>
            </a:r>
          </a:p>
          <a:p>
            <a:pPr lvl="1"/>
            <a:r>
              <a:rPr lang="fr-CA" sz="1600" dirty="0" smtClean="0"/>
              <a:t>Pente</a:t>
            </a:r>
            <a:endParaRPr lang="fr-CA" sz="1600" dirty="0"/>
          </a:p>
        </p:txBody>
      </p:sp>
    </p:spTree>
    <p:extLst>
      <p:ext uri="{BB962C8B-B14F-4D97-AF65-F5344CB8AC3E}">
        <p14:creationId xmlns:p14="http://schemas.microsoft.com/office/powerpoint/2010/main" val="161907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980176"/>
            <a:ext cx="8915400" cy="877824"/>
          </a:xfrm>
        </p:spPr>
        <p:txBody>
          <a:bodyPr/>
          <a:lstStyle/>
          <a:p>
            <a:r>
              <a:rPr lang="en-US" dirty="0" err="1" smtClean="0"/>
              <a:t>Niveau</a:t>
            </a:r>
            <a:r>
              <a:rPr lang="en-US" dirty="0" smtClean="0"/>
              <a:t> </a:t>
            </a:r>
            <a:r>
              <a:rPr lang="en-US" dirty="0" err="1" smtClean="0"/>
              <a:t>typique</a:t>
            </a:r>
            <a:r>
              <a:rPr lang="en-US" dirty="0" smtClean="0"/>
              <a:t> Mario Bros</a:t>
            </a:r>
            <a:endParaRPr lang="en-US" dirty="0"/>
          </a:p>
        </p:txBody>
      </p:sp>
      <p:pic>
        <p:nvPicPr>
          <p:cNvPr id="7" name="Picture 6" descr="level mari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455220"/>
            <a:ext cx="9144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524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CA" sz="2400" dirty="0"/>
              <a:t>Construction d’un niveau de jeu de plateforme</a:t>
            </a:r>
            <a:r>
              <a:rPr lang="en-US" sz="2400" dirty="0"/>
              <a:t> </a:t>
            </a:r>
            <a:r>
              <a:rPr lang="en-US" sz="2400" dirty="0" smtClean="0"/>
              <a:t>–</a:t>
            </a:r>
            <a:r>
              <a:rPr lang="en-US" sz="2400" b="1" dirty="0" err="1" smtClean="0"/>
              <a:t>Objets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Les </a:t>
            </a:r>
            <a:r>
              <a:rPr lang="en-US" dirty="0" err="1" smtClean="0"/>
              <a:t>objets</a:t>
            </a:r>
            <a:r>
              <a:rPr lang="en-US" dirty="0" smtClean="0"/>
              <a:t> </a:t>
            </a:r>
            <a:r>
              <a:rPr lang="en-US" dirty="0" err="1" smtClean="0"/>
              <a:t>sont</a:t>
            </a:r>
            <a:r>
              <a:rPr lang="en-US" dirty="0" smtClean="0"/>
              <a:t> un </a:t>
            </a:r>
            <a:r>
              <a:rPr lang="en-US" dirty="0" err="1" smtClean="0"/>
              <a:t>outil</a:t>
            </a:r>
            <a:r>
              <a:rPr lang="en-US" dirty="0" smtClean="0"/>
              <a:t> de </a:t>
            </a:r>
            <a:r>
              <a:rPr lang="en-US" dirty="0" err="1" smtClean="0"/>
              <a:t>défoulement</a:t>
            </a:r>
            <a:r>
              <a:rPr lang="en-US" dirty="0" smtClean="0"/>
              <a:t> et de dissimulation</a:t>
            </a:r>
          </a:p>
          <a:p>
            <a:r>
              <a:rPr lang="en-US" dirty="0" err="1" smtClean="0"/>
              <a:t>Éléments</a:t>
            </a:r>
            <a:r>
              <a:rPr lang="en-US" dirty="0" smtClean="0"/>
              <a:t> de décor </a:t>
            </a:r>
            <a:r>
              <a:rPr lang="en-US" dirty="0" err="1" smtClean="0"/>
              <a:t>destructibles</a:t>
            </a:r>
            <a:r>
              <a:rPr lang="en-US" dirty="0" smtClean="0"/>
              <a:t> </a:t>
            </a:r>
            <a:r>
              <a:rPr lang="en-US" dirty="0" err="1" smtClean="0"/>
              <a:t>cachant</a:t>
            </a:r>
            <a:r>
              <a:rPr lang="en-US" dirty="0" smtClean="0"/>
              <a:t> des goodies</a:t>
            </a:r>
          </a:p>
          <a:p>
            <a:pPr lvl="1"/>
            <a:r>
              <a:rPr lang="en-US" dirty="0" err="1" smtClean="0"/>
              <a:t>Pièces</a:t>
            </a:r>
            <a:endParaRPr lang="en-US" dirty="0" smtClean="0"/>
          </a:p>
          <a:p>
            <a:pPr lvl="1"/>
            <a:r>
              <a:rPr lang="en-US" dirty="0" smtClean="0"/>
              <a:t>Power-up</a:t>
            </a:r>
          </a:p>
          <a:p>
            <a:pPr lvl="1"/>
            <a:r>
              <a:rPr lang="en-US" dirty="0" smtClean="0"/>
              <a:t>Vies</a:t>
            </a:r>
          </a:p>
          <a:p>
            <a:r>
              <a:rPr lang="en-US" dirty="0" err="1" smtClean="0"/>
              <a:t>Peuvent</a:t>
            </a:r>
            <a:r>
              <a:rPr lang="en-US" dirty="0" smtClean="0"/>
              <a:t> </a:t>
            </a:r>
            <a:r>
              <a:rPr lang="en-US" dirty="0" err="1" smtClean="0"/>
              <a:t>aussi</a:t>
            </a:r>
            <a:r>
              <a:rPr lang="en-US" dirty="0" smtClean="0"/>
              <a:t> </a:t>
            </a:r>
            <a:r>
              <a:rPr lang="en-US" dirty="0" err="1" smtClean="0"/>
              <a:t>être</a:t>
            </a:r>
            <a:r>
              <a:rPr lang="en-US" dirty="0" smtClean="0"/>
              <a:t> </a:t>
            </a:r>
            <a:r>
              <a:rPr lang="en-US" dirty="0" err="1" smtClean="0"/>
              <a:t>utiles</a:t>
            </a:r>
            <a:r>
              <a:rPr lang="en-US" dirty="0" smtClean="0"/>
              <a:t> au gameplay</a:t>
            </a:r>
          </a:p>
          <a:p>
            <a:pPr lvl="1"/>
            <a:r>
              <a:rPr lang="en-US" dirty="0" err="1" smtClean="0"/>
              <a:t>Boîte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pousser</a:t>
            </a:r>
            <a:r>
              <a:rPr lang="en-US" dirty="0" smtClean="0"/>
              <a:t> pour </a:t>
            </a:r>
            <a:r>
              <a:rPr lang="en-US" dirty="0" err="1" smtClean="0"/>
              <a:t>boucher</a:t>
            </a:r>
            <a:r>
              <a:rPr lang="en-US" dirty="0" smtClean="0"/>
              <a:t> un </a:t>
            </a:r>
            <a:r>
              <a:rPr lang="en-US" dirty="0" err="1" smtClean="0"/>
              <a:t>trou</a:t>
            </a:r>
            <a:endParaRPr lang="en-US" dirty="0" smtClean="0"/>
          </a:p>
          <a:p>
            <a:pPr lvl="1"/>
            <a:r>
              <a:rPr lang="en-US" dirty="0" err="1" smtClean="0"/>
              <a:t>Corde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laquelle</a:t>
            </a:r>
            <a:r>
              <a:rPr lang="en-US" dirty="0" smtClean="0"/>
              <a:t> se </a:t>
            </a:r>
            <a:r>
              <a:rPr lang="en-US" dirty="0" err="1" smtClean="0"/>
              <a:t>suspendre</a:t>
            </a:r>
            <a:r>
              <a:rPr lang="en-US" dirty="0" smtClean="0"/>
              <a:t> pour </a:t>
            </a:r>
            <a:r>
              <a:rPr lang="en-US" dirty="0" err="1" smtClean="0"/>
              <a:t>grimper</a:t>
            </a:r>
            <a:r>
              <a:rPr lang="en-US" dirty="0" smtClean="0"/>
              <a:t> </a:t>
            </a:r>
            <a:r>
              <a:rPr lang="en-US" dirty="0" err="1" smtClean="0"/>
              <a:t>ou</a:t>
            </a:r>
            <a:r>
              <a:rPr lang="en-US" dirty="0" smtClean="0"/>
              <a:t> </a:t>
            </a:r>
            <a:r>
              <a:rPr lang="en-US" dirty="0" err="1" smtClean="0"/>
              <a:t>sauter</a:t>
            </a:r>
            <a:r>
              <a:rPr lang="en-US" dirty="0" smtClean="0"/>
              <a:t> par </a:t>
            </a:r>
            <a:r>
              <a:rPr lang="en-US" dirty="0" err="1" smtClean="0"/>
              <a:t>dessus</a:t>
            </a:r>
            <a:r>
              <a:rPr lang="en-US" dirty="0" smtClean="0"/>
              <a:t> un obstacle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738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3000" cap="all" dirty="0" smtClean="0"/>
              <a:t>Les Jeux d’action </a:t>
            </a:r>
            <a:r>
              <a:rPr lang="en-US" sz="3000" cap="all" dirty="0" smtClean="0"/>
              <a:t>–</a:t>
            </a:r>
            <a:r>
              <a:rPr lang="fr-FR" sz="3000" cap="all" dirty="0" smtClean="0"/>
              <a:t> </a:t>
            </a:r>
            <a:r>
              <a:rPr lang="fr-FR" sz="3000" cap="all" dirty="0" err="1" smtClean="0"/>
              <a:t>PREMièRe</a:t>
            </a:r>
            <a:r>
              <a:rPr lang="fr-FR" sz="3000" cap="all" dirty="0" smtClean="0"/>
              <a:t> </a:t>
            </a:r>
            <a:r>
              <a:rPr lang="fr-FR" sz="3000" cap="all" dirty="0" smtClean="0"/>
              <a:t>partie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64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Les </a:t>
            </a:r>
            <a:r>
              <a:rPr lang="en-US" dirty="0" err="1" smtClean="0"/>
              <a:t>cadeaux</a:t>
            </a:r>
            <a:r>
              <a:rPr lang="en-US" dirty="0" smtClean="0"/>
              <a:t> </a:t>
            </a:r>
            <a:r>
              <a:rPr lang="en-US" dirty="0" err="1" smtClean="0"/>
              <a:t>peuvent</a:t>
            </a:r>
            <a:r>
              <a:rPr lang="en-US" dirty="0" smtClean="0"/>
              <a:t> </a:t>
            </a:r>
            <a:r>
              <a:rPr lang="en-US" dirty="0" err="1" smtClean="0"/>
              <a:t>être</a:t>
            </a:r>
            <a:r>
              <a:rPr lang="en-US" dirty="0" smtClean="0"/>
              <a:t> </a:t>
            </a:r>
            <a:r>
              <a:rPr lang="en-US" dirty="0" err="1" smtClean="0"/>
              <a:t>détruits</a:t>
            </a:r>
            <a:r>
              <a:rPr lang="en-US" dirty="0" smtClean="0"/>
              <a:t> et </a:t>
            </a:r>
            <a:r>
              <a:rPr lang="en-US" dirty="0" err="1" smtClean="0"/>
              <a:t>révéler</a:t>
            </a:r>
            <a:r>
              <a:rPr lang="en-US" dirty="0" smtClean="0"/>
              <a:t> des goodies</a:t>
            </a:r>
            <a:endParaRPr lang="en-US" dirty="0"/>
          </a:p>
        </p:txBody>
      </p:sp>
      <p:pic>
        <p:nvPicPr>
          <p:cNvPr id="4" name="Content Placeholder 3" descr="gift pop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21206" y="764926"/>
            <a:ext cx="9165206" cy="4458749"/>
          </a:xfrm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0" y="5025435"/>
            <a:ext cx="9144000" cy="914400"/>
          </a:xfrm>
        </p:spPr>
        <p:txBody>
          <a:bodyPr/>
          <a:lstStyle/>
          <a:p>
            <a:r>
              <a:rPr lang="en-US" dirty="0" smtClean="0"/>
              <a:t>Objet destructible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4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Déplacement</a:t>
            </a:r>
            <a:r>
              <a:rPr lang="en-US" dirty="0" smtClean="0"/>
              <a:t> des </a:t>
            </a:r>
            <a:r>
              <a:rPr lang="en-US" dirty="0" err="1" smtClean="0"/>
              <a:t>objets</a:t>
            </a:r>
            <a:r>
              <a:rPr lang="en-US" dirty="0" smtClean="0"/>
              <a:t> du décor pour </a:t>
            </a:r>
            <a:r>
              <a:rPr lang="en-US" dirty="0" err="1" smtClean="0"/>
              <a:t>permettre</a:t>
            </a:r>
            <a:r>
              <a:rPr lang="en-US" dirty="0" smtClean="0"/>
              <a:t> au </a:t>
            </a:r>
            <a:r>
              <a:rPr lang="en-US" dirty="0" err="1" smtClean="0"/>
              <a:t>joueur</a:t>
            </a:r>
            <a:r>
              <a:rPr lang="en-US" dirty="0" smtClean="0"/>
              <a:t> de </a:t>
            </a:r>
            <a:r>
              <a:rPr lang="en-US" dirty="0" err="1" smtClean="0"/>
              <a:t>progresser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6635" b="1485"/>
          <a:stretch/>
        </p:blipFill>
        <p:spPr>
          <a:xfrm>
            <a:off x="0" y="1005195"/>
            <a:ext cx="9144000" cy="4123323"/>
          </a:xfrm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0" y="5025435"/>
            <a:ext cx="9144000" cy="914400"/>
          </a:xfrm>
        </p:spPr>
        <p:txBody>
          <a:bodyPr/>
          <a:lstStyle/>
          <a:p>
            <a:r>
              <a:rPr lang="en-US" dirty="0" err="1" smtClean="0"/>
              <a:t>Utilisation</a:t>
            </a:r>
            <a:r>
              <a:rPr lang="en-US" dirty="0" smtClean="0"/>
              <a:t> </a:t>
            </a:r>
            <a:r>
              <a:rPr lang="en-US" dirty="0" err="1" smtClean="0"/>
              <a:t>d’objets</a:t>
            </a:r>
            <a:r>
              <a:rPr lang="en-US" dirty="0" smtClean="0"/>
              <a:t> de décor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66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CA" sz="2400" dirty="0"/>
              <a:t>Construction d’un niveau de jeu de plateforme</a:t>
            </a:r>
            <a:r>
              <a:rPr lang="en-US" sz="2400" dirty="0"/>
              <a:t> </a:t>
            </a:r>
            <a:r>
              <a:rPr lang="en-US" sz="2400" dirty="0" smtClean="0"/>
              <a:t>–</a:t>
            </a:r>
            <a:r>
              <a:rPr lang="en-US" sz="2400" b="1" dirty="0" err="1" smtClean="0"/>
              <a:t>Inventaire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L’inventaire</a:t>
            </a:r>
            <a:r>
              <a:rPr lang="en-US" dirty="0" smtClean="0"/>
              <a:t> </a:t>
            </a:r>
            <a:r>
              <a:rPr lang="en-US" dirty="0" err="1" smtClean="0"/>
              <a:t>dans</a:t>
            </a:r>
            <a:r>
              <a:rPr lang="en-US" dirty="0" smtClean="0"/>
              <a:t> un </a:t>
            </a:r>
            <a:r>
              <a:rPr lang="en-US" dirty="0" err="1" smtClean="0"/>
              <a:t>jeu</a:t>
            </a:r>
            <a:r>
              <a:rPr lang="en-US" dirty="0" smtClean="0"/>
              <a:t> de </a:t>
            </a:r>
            <a:r>
              <a:rPr lang="en-US" dirty="0" err="1" smtClean="0"/>
              <a:t>plateforme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générallement</a:t>
            </a:r>
            <a:r>
              <a:rPr lang="en-US" dirty="0" smtClean="0"/>
              <a:t> </a:t>
            </a:r>
            <a:r>
              <a:rPr lang="en-US" dirty="0" err="1" smtClean="0"/>
              <a:t>restreint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err="1" smtClean="0"/>
              <a:t>Peut</a:t>
            </a:r>
            <a:r>
              <a:rPr lang="en-US" dirty="0" smtClean="0"/>
              <a:t> </a:t>
            </a:r>
            <a:r>
              <a:rPr lang="en-US" dirty="0" err="1" smtClean="0"/>
              <a:t>contenir</a:t>
            </a:r>
            <a:r>
              <a:rPr lang="en-US" dirty="0" smtClean="0"/>
              <a:t>:</a:t>
            </a:r>
          </a:p>
          <a:p>
            <a:r>
              <a:rPr lang="en-US" sz="1800" dirty="0" smtClean="0"/>
              <a:t>Power ups</a:t>
            </a:r>
          </a:p>
          <a:p>
            <a:r>
              <a:rPr lang="en-US" sz="1800" dirty="0" err="1" smtClean="0"/>
              <a:t>Objets</a:t>
            </a:r>
            <a:r>
              <a:rPr lang="en-US" sz="1800" dirty="0" smtClean="0"/>
              <a:t> </a:t>
            </a:r>
            <a:r>
              <a:rPr lang="en-US" sz="1800" dirty="0" err="1" smtClean="0"/>
              <a:t>à</a:t>
            </a:r>
            <a:r>
              <a:rPr lang="en-US" sz="1800" dirty="0" smtClean="0"/>
              <a:t> </a:t>
            </a:r>
            <a:r>
              <a:rPr lang="en-US" sz="1800" dirty="0" err="1" smtClean="0"/>
              <a:t>collectionner</a:t>
            </a:r>
            <a:endParaRPr lang="en-US" sz="1800" dirty="0" smtClean="0"/>
          </a:p>
          <a:p>
            <a:r>
              <a:rPr lang="en-US" sz="1800" dirty="0" err="1" smtClean="0"/>
              <a:t>Tenues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18827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Permet</a:t>
            </a:r>
            <a:r>
              <a:rPr lang="en-US" dirty="0" smtClean="0"/>
              <a:t> de changer </a:t>
            </a:r>
            <a:r>
              <a:rPr lang="en-US" dirty="0" err="1" smtClean="0"/>
              <a:t>l’apparence</a:t>
            </a:r>
            <a:r>
              <a:rPr lang="en-US" dirty="0" smtClean="0"/>
              <a:t> de </a:t>
            </a:r>
            <a:r>
              <a:rPr lang="en-US" dirty="0" err="1" smtClean="0"/>
              <a:t>l’avatar</a:t>
            </a:r>
            <a:r>
              <a:rPr lang="en-US" dirty="0" smtClean="0"/>
              <a:t> </a:t>
            </a:r>
            <a:r>
              <a:rPr lang="en-US" dirty="0" err="1" smtClean="0"/>
              <a:t>ou</a:t>
            </a:r>
            <a:r>
              <a:rPr lang="en-US" dirty="0" smtClean="0"/>
              <a:t> </a:t>
            </a:r>
            <a:r>
              <a:rPr lang="en-US" dirty="0" err="1" smtClean="0"/>
              <a:t>parfois</a:t>
            </a:r>
            <a:r>
              <a:rPr lang="en-US" dirty="0" smtClean="0"/>
              <a:t> </a:t>
            </a:r>
            <a:r>
              <a:rPr lang="en-US" dirty="0" err="1" smtClean="0"/>
              <a:t>même</a:t>
            </a:r>
            <a:r>
              <a:rPr lang="en-US" dirty="0" smtClean="0"/>
              <a:t> </a:t>
            </a:r>
            <a:r>
              <a:rPr lang="en-US" dirty="0" err="1" smtClean="0"/>
              <a:t>avoir</a:t>
            </a:r>
            <a:r>
              <a:rPr lang="en-US" dirty="0" smtClean="0"/>
              <a:t> un lien avec le gameplay (ex.: Stickers (Little Big Planet)</a:t>
            </a:r>
            <a:endParaRPr lang="en-US" dirty="0"/>
          </a:p>
        </p:txBody>
      </p:sp>
      <p:pic>
        <p:nvPicPr>
          <p:cNvPr id="7" name="Picture Placeholder 6" descr="collection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78530"/>
            <a:ext cx="9144000" cy="4448433"/>
          </a:xfr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025435"/>
            <a:ext cx="9144000" cy="914400"/>
          </a:xfrm>
        </p:spPr>
        <p:txBody>
          <a:bodyPr/>
          <a:lstStyle/>
          <a:p>
            <a:r>
              <a:rPr lang="en-US" dirty="0" err="1" smtClean="0"/>
              <a:t>Objets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collectionner</a:t>
            </a:r>
            <a:r>
              <a:rPr lang="en-US" dirty="0" smtClean="0"/>
              <a:t> et </a:t>
            </a:r>
            <a:r>
              <a:rPr lang="en-US" dirty="0" err="1" smtClean="0"/>
              <a:t>tenues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332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CA" sz="2400" dirty="0"/>
              <a:t>Construction d’un niveau de jeu de plateforme</a:t>
            </a:r>
            <a:r>
              <a:rPr lang="en-US" sz="2400" dirty="0"/>
              <a:t> </a:t>
            </a:r>
            <a:r>
              <a:rPr lang="en-US" sz="2400" dirty="0" smtClean="0"/>
              <a:t>–</a:t>
            </a:r>
            <a:r>
              <a:rPr lang="en-US" sz="2400" b="1" dirty="0" smtClean="0"/>
              <a:t>Power ups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Les Power Ups </a:t>
            </a:r>
            <a:r>
              <a:rPr lang="en-US" dirty="0" err="1" smtClean="0"/>
              <a:t>sont</a:t>
            </a:r>
            <a:r>
              <a:rPr lang="en-US" dirty="0" smtClean="0"/>
              <a:t> </a:t>
            </a:r>
            <a:r>
              <a:rPr lang="en-US" dirty="0" err="1" smtClean="0"/>
              <a:t>cruciaux</a:t>
            </a:r>
            <a:r>
              <a:rPr lang="en-US" dirty="0" smtClean="0"/>
              <a:t> pour le gameplay</a:t>
            </a:r>
          </a:p>
          <a:p>
            <a:r>
              <a:rPr lang="en-US" dirty="0" err="1" smtClean="0"/>
              <a:t>Octroient</a:t>
            </a:r>
            <a:r>
              <a:rPr lang="en-US" dirty="0" smtClean="0"/>
              <a:t> un </a:t>
            </a:r>
            <a:r>
              <a:rPr lang="en-US" dirty="0" err="1" smtClean="0"/>
              <a:t>pouvoir</a:t>
            </a:r>
            <a:r>
              <a:rPr lang="en-US" dirty="0" smtClean="0"/>
              <a:t> </a:t>
            </a:r>
            <a:r>
              <a:rPr lang="en-US" dirty="0" err="1" smtClean="0"/>
              <a:t>temporaire</a:t>
            </a:r>
            <a:endParaRPr lang="en-US" dirty="0" smtClean="0"/>
          </a:p>
          <a:p>
            <a:pPr lvl="1"/>
            <a:r>
              <a:rPr lang="en-US" dirty="0" err="1" smtClean="0"/>
              <a:t>Vol</a:t>
            </a:r>
            <a:endParaRPr lang="en-US" dirty="0" smtClean="0"/>
          </a:p>
          <a:p>
            <a:pPr lvl="1"/>
            <a:r>
              <a:rPr lang="en-US" dirty="0" err="1" smtClean="0"/>
              <a:t>Invincibilité</a:t>
            </a:r>
            <a:endParaRPr lang="en-US" dirty="0"/>
          </a:p>
          <a:p>
            <a:pPr lvl="1"/>
            <a:r>
              <a:rPr lang="en-US" dirty="0" err="1" smtClean="0"/>
              <a:t>Croissance</a:t>
            </a:r>
            <a:endParaRPr lang="en-US" dirty="0" smtClean="0"/>
          </a:p>
          <a:p>
            <a:pPr lvl="1"/>
            <a:r>
              <a:rPr lang="en-US" dirty="0" err="1" smtClean="0"/>
              <a:t>Tir</a:t>
            </a:r>
            <a:r>
              <a:rPr lang="en-US" dirty="0" smtClean="0"/>
              <a:t> de projectiles</a:t>
            </a:r>
          </a:p>
          <a:p>
            <a:pPr lvl="1"/>
            <a:r>
              <a:rPr lang="en-US" dirty="0" err="1" smtClean="0"/>
              <a:t>Nage</a:t>
            </a:r>
            <a:endParaRPr lang="en-US" dirty="0" smtClean="0"/>
          </a:p>
          <a:p>
            <a:pPr lvl="1"/>
            <a:r>
              <a:rPr lang="en-US" dirty="0" smtClean="0"/>
              <a:t>Etc.</a:t>
            </a:r>
          </a:p>
          <a:p>
            <a:r>
              <a:rPr lang="en-US" dirty="0" err="1"/>
              <a:t>Leur</a:t>
            </a:r>
            <a:r>
              <a:rPr lang="en-US" dirty="0"/>
              <a:t> placement </a:t>
            </a:r>
            <a:r>
              <a:rPr lang="en-US" dirty="0" err="1"/>
              <a:t>dans</a:t>
            </a:r>
            <a:r>
              <a:rPr lang="en-US" dirty="0"/>
              <a:t> le </a:t>
            </a:r>
            <a:r>
              <a:rPr lang="en-US" dirty="0" err="1"/>
              <a:t>niveau</a:t>
            </a:r>
            <a:r>
              <a:rPr lang="en-US" dirty="0"/>
              <a:t> influence </a:t>
            </a:r>
            <a:r>
              <a:rPr lang="en-US" dirty="0" err="1"/>
              <a:t>énormément</a:t>
            </a:r>
            <a:r>
              <a:rPr lang="en-US" dirty="0"/>
              <a:t> la </a:t>
            </a:r>
            <a:r>
              <a:rPr lang="en-US" dirty="0" err="1"/>
              <a:t>stratégie</a:t>
            </a:r>
            <a:r>
              <a:rPr lang="en-US" dirty="0"/>
              <a:t> du </a:t>
            </a:r>
            <a:r>
              <a:rPr lang="en-US" dirty="0" err="1"/>
              <a:t>joueur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129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Placeholder 2" descr="power up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78530"/>
            <a:ext cx="9144000" cy="4448433"/>
          </a:xfr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025435"/>
            <a:ext cx="9144000" cy="914400"/>
          </a:xfrm>
        </p:spPr>
        <p:txBody>
          <a:bodyPr/>
          <a:lstStyle/>
          <a:p>
            <a:r>
              <a:rPr lang="en-US" dirty="0" smtClean="0"/>
              <a:t>Power 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42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Obstacles - </a:t>
            </a:r>
            <a:r>
              <a:rPr lang="en-US" dirty="0" err="1" smtClean="0"/>
              <a:t>ennemis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Comme</a:t>
            </a:r>
            <a:r>
              <a:rPr lang="en-US" dirty="0" smtClean="0"/>
              <a:t> pour </a:t>
            </a:r>
            <a:r>
              <a:rPr lang="en-US" dirty="0" err="1" smtClean="0"/>
              <a:t>tous</a:t>
            </a:r>
            <a:r>
              <a:rPr lang="en-US" dirty="0" smtClean="0"/>
              <a:t> </a:t>
            </a:r>
            <a:r>
              <a:rPr lang="en-US" dirty="0" err="1" smtClean="0"/>
              <a:t>autres</a:t>
            </a:r>
            <a:r>
              <a:rPr lang="en-US" dirty="0" smtClean="0"/>
              <a:t> types de </a:t>
            </a:r>
            <a:r>
              <a:rPr lang="en-US" dirty="0" err="1" smtClean="0"/>
              <a:t>jeux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Principal </a:t>
            </a:r>
            <a:r>
              <a:rPr lang="en-US" dirty="0" err="1" smtClean="0"/>
              <a:t>outil</a:t>
            </a:r>
            <a:r>
              <a:rPr lang="en-US" dirty="0" smtClean="0"/>
              <a:t> </a:t>
            </a:r>
            <a:r>
              <a:rPr lang="en-US" dirty="0" err="1" smtClean="0"/>
              <a:t>d’opposition</a:t>
            </a:r>
            <a:r>
              <a:rPr lang="en-US" dirty="0" smtClean="0"/>
              <a:t> à la progression du </a:t>
            </a:r>
            <a:r>
              <a:rPr lang="en-US" dirty="0" err="1" smtClean="0"/>
              <a:t>joueur</a:t>
            </a:r>
            <a:endParaRPr lang="en-US" dirty="0" smtClean="0"/>
          </a:p>
          <a:p>
            <a:r>
              <a:rPr lang="en-US" dirty="0"/>
              <a:t>A</a:t>
            </a:r>
            <a:r>
              <a:rPr lang="en-US" dirty="0" smtClean="0"/>
              <a:t> la </a:t>
            </a:r>
            <a:r>
              <a:rPr lang="en-US" dirty="0" err="1" smtClean="0"/>
              <a:t>faculté</a:t>
            </a:r>
            <a:r>
              <a:rPr lang="en-US" dirty="0" smtClean="0"/>
              <a:t> de se </a:t>
            </a:r>
            <a:r>
              <a:rPr lang="en-US" dirty="0" err="1" smtClean="0"/>
              <a:t>mouvoir</a:t>
            </a:r>
            <a:r>
              <a:rPr lang="en-US" dirty="0" smtClean="0"/>
              <a:t> </a:t>
            </a:r>
            <a:r>
              <a:rPr lang="en-US" dirty="0" err="1" smtClean="0"/>
              <a:t>dans</a:t>
            </a:r>
            <a:r>
              <a:rPr lang="en-US" dirty="0" smtClean="0"/>
              <a:t> le </a:t>
            </a:r>
            <a:r>
              <a:rPr lang="en-US" dirty="0" err="1" smtClean="0"/>
              <a:t>jeu</a:t>
            </a:r>
            <a:endParaRPr lang="en-US" dirty="0" smtClean="0"/>
          </a:p>
          <a:p>
            <a:pPr lvl="1">
              <a:spcBef>
                <a:spcPts val="900"/>
              </a:spcBef>
            </a:pPr>
            <a:r>
              <a:rPr lang="en-US" dirty="0" err="1" smtClean="0"/>
              <a:t>Selon</a:t>
            </a:r>
            <a:r>
              <a:rPr lang="en-US" dirty="0" smtClean="0"/>
              <a:t> un </a:t>
            </a:r>
            <a:r>
              <a:rPr lang="en-US" dirty="0" err="1" smtClean="0"/>
              <a:t>chemin</a:t>
            </a:r>
            <a:r>
              <a:rPr lang="en-US" dirty="0" smtClean="0"/>
              <a:t> </a:t>
            </a:r>
            <a:r>
              <a:rPr lang="en-US" dirty="0" err="1" smtClean="0"/>
              <a:t>prédéterminé</a:t>
            </a:r>
            <a:endParaRPr lang="en-US" dirty="0" smtClean="0"/>
          </a:p>
          <a:p>
            <a:pPr lvl="2">
              <a:spcBef>
                <a:spcPts val="900"/>
              </a:spcBef>
            </a:pPr>
            <a:r>
              <a:rPr lang="en-US" dirty="0" smtClean="0"/>
              <a:t>De </a:t>
            </a:r>
            <a:r>
              <a:rPr lang="en-US" dirty="0" err="1" smtClean="0"/>
              <a:t>droite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gauche</a:t>
            </a:r>
          </a:p>
          <a:p>
            <a:pPr lvl="2">
              <a:spcBef>
                <a:spcPts val="900"/>
              </a:spcBef>
            </a:pPr>
            <a:r>
              <a:rPr lang="en-US" dirty="0" err="1" smtClean="0"/>
              <a:t>Aller</a:t>
            </a:r>
            <a:r>
              <a:rPr lang="en-US" dirty="0" smtClean="0"/>
              <a:t>-retours </a:t>
            </a:r>
            <a:r>
              <a:rPr lang="en-US" dirty="0" err="1" smtClean="0"/>
              <a:t>dans</a:t>
            </a:r>
            <a:r>
              <a:rPr lang="en-US" dirty="0" smtClean="0"/>
              <a:t> </a:t>
            </a:r>
            <a:r>
              <a:rPr lang="en-US" dirty="0" err="1" smtClean="0"/>
              <a:t>une</a:t>
            </a:r>
            <a:r>
              <a:rPr lang="en-US" dirty="0" smtClean="0"/>
              <a:t> zone </a:t>
            </a:r>
            <a:r>
              <a:rPr lang="en-US" dirty="0" err="1" smtClean="0"/>
              <a:t>précise</a:t>
            </a:r>
            <a:endParaRPr lang="en-US" dirty="0" smtClean="0"/>
          </a:p>
          <a:p>
            <a:pPr lvl="2">
              <a:spcBef>
                <a:spcPts val="900"/>
              </a:spcBef>
            </a:pPr>
            <a:r>
              <a:rPr lang="en-US" dirty="0" err="1" smtClean="0"/>
              <a:t>Cible</a:t>
            </a:r>
            <a:r>
              <a:rPr lang="en-US" dirty="0" smtClean="0"/>
              <a:t> et suit </a:t>
            </a:r>
            <a:r>
              <a:rPr lang="en-US" dirty="0" err="1" smtClean="0"/>
              <a:t>l’avatar</a:t>
            </a:r>
            <a:r>
              <a:rPr lang="en-US" dirty="0" smtClean="0"/>
              <a:t> du </a:t>
            </a:r>
            <a:r>
              <a:rPr lang="en-US" dirty="0" err="1" smtClean="0"/>
              <a:t>joueur</a:t>
            </a:r>
            <a:endParaRPr lang="en-US" dirty="0" smtClean="0"/>
          </a:p>
          <a:p>
            <a:pPr>
              <a:spcBef>
                <a:spcPts val="900"/>
              </a:spcBef>
            </a:pPr>
            <a:r>
              <a:rPr lang="en-US" dirty="0" err="1" smtClean="0"/>
              <a:t>Prend</a:t>
            </a:r>
            <a:r>
              <a:rPr lang="en-US" dirty="0" smtClean="0"/>
              <a:t> des </a:t>
            </a:r>
            <a:r>
              <a:rPr lang="en-US" dirty="0" err="1" smtClean="0"/>
              <a:t>décisions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82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/>
        </p:nvSpPr>
        <p:spPr>
          <a:xfrm>
            <a:off x="766762" y="1593617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Char char="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Leur</a:t>
            </a:r>
            <a:r>
              <a:rPr lang="en-US" dirty="0" smtClean="0"/>
              <a:t> </a:t>
            </a:r>
            <a:r>
              <a:rPr lang="en-US" dirty="0" err="1" smtClean="0"/>
              <a:t>comportement</a:t>
            </a:r>
            <a:r>
              <a:rPr lang="en-US" dirty="0" smtClean="0"/>
              <a:t> </a:t>
            </a:r>
            <a:r>
              <a:rPr lang="en-US" dirty="0" err="1" smtClean="0"/>
              <a:t>doit</a:t>
            </a:r>
            <a:r>
              <a:rPr lang="en-US" dirty="0" smtClean="0"/>
              <a:t> </a:t>
            </a:r>
            <a:r>
              <a:rPr lang="en-US" dirty="0" err="1" smtClean="0"/>
              <a:t>être</a:t>
            </a:r>
            <a:r>
              <a:rPr lang="en-US" dirty="0" smtClean="0"/>
              <a:t> </a:t>
            </a:r>
            <a:r>
              <a:rPr lang="en-US" b="1" dirty="0" err="1" smtClean="0"/>
              <a:t>expliqué</a:t>
            </a:r>
            <a:r>
              <a:rPr lang="en-US" b="1" dirty="0" smtClean="0"/>
              <a:t> en </a:t>
            </a:r>
            <a:r>
              <a:rPr lang="en-US" b="1" dirty="0" err="1" smtClean="0"/>
              <a:t>détail</a:t>
            </a:r>
            <a:r>
              <a:rPr lang="en-US" dirty="0" smtClean="0"/>
              <a:t> par le level designer</a:t>
            </a:r>
          </a:p>
          <a:p>
            <a:pPr lvl="1"/>
            <a:r>
              <a:rPr lang="en-US" dirty="0" err="1" smtClean="0"/>
              <a:t>Généralement</a:t>
            </a:r>
            <a:r>
              <a:rPr lang="en-US" dirty="0" smtClean="0"/>
              <a:t> simple</a:t>
            </a:r>
          </a:p>
          <a:p>
            <a:pPr lvl="1"/>
            <a:r>
              <a:rPr lang="en-US" dirty="0" smtClean="0"/>
              <a:t>La </a:t>
            </a:r>
            <a:r>
              <a:rPr lang="en-US" dirty="0" err="1" smtClean="0"/>
              <a:t>quantité</a:t>
            </a:r>
            <a:r>
              <a:rPr lang="en-US" dirty="0" smtClean="0"/>
              <a:t> </a:t>
            </a:r>
            <a:r>
              <a:rPr lang="en-US" dirty="0" err="1" smtClean="0"/>
              <a:t>importe</a:t>
            </a:r>
            <a:r>
              <a:rPr lang="en-US" dirty="0" smtClean="0"/>
              <a:t> plus </a:t>
            </a:r>
            <a:r>
              <a:rPr lang="en-US" dirty="0" err="1" smtClean="0"/>
              <a:t>que</a:t>
            </a:r>
            <a:r>
              <a:rPr lang="en-US" dirty="0" smtClean="0"/>
              <a:t> la </a:t>
            </a:r>
            <a:r>
              <a:rPr lang="en-US" dirty="0" err="1" smtClean="0"/>
              <a:t>qualité</a:t>
            </a:r>
            <a:endParaRPr lang="en-US" dirty="0" smtClean="0"/>
          </a:p>
          <a:p>
            <a:r>
              <a:rPr lang="fr-CA" dirty="0" smtClean="0"/>
              <a:t>L’I.A. du </a:t>
            </a:r>
            <a:r>
              <a:rPr lang="fr-CA" dirty="0"/>
              <a:t>boss de niveau est généralement plus </a:t>
            </a:r>
            <a:r>
              <a:rPr lang="fr-CA" dirty="0" smtClean="0"/>
              <a:t>complexe</a:t>
            </a:r>
          </a:p>
          <a:p>
            <a:pPr lvl="1"/>
            <a:r>
              <a:rPr lang="fr-CA" dirty="0"/>
              <a:t>C</a:t>
            </a:r>
            <a:r>
              <a:rPr lang="fr-CA" dirty="0" smtClean="0"/>
              <a:t>omporte </a:t>
            </a:r>
            <a:r>
              <a:rPr lang="fr-CA" dirty="0"/>
              <a:t>plusieurs </a:t>
            </a:r>
            <a:r>
              <a:rPr lang="fr-CA" dirty="0" smtClean="0"/>
              <a:t>phases</a:t>
            </a:r>
          </a:p>
          <a:p>
            <a:pPr lvl="1"/>
            <a:r>
              <a:rPr lang="fr-CA" dirty="0" smtClean="0"/>
              <a:t>Utilisation de cycles répétant les mêmes séquences d’actions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9316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oiseau méchant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678530"/>
            <a:ext cx="9144000" cy="4448433"/>
          </a:xfr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025435"/>
            <a:ext cx="9144000" cy="914400"/>
          </a:xfrm>
        </p:spPr>
        <p:txBody>
          <a:bodyPr/>
          <a:lstStyle/>
          <a:p>
            <a:r>
              <a:rPr lang="en-US" dirty="0" err="1" smtClean="0"/>
              <a:t>Ennemis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3487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Obstacles - </a:t>
            </a:r>
            <a:r>
              <a:rPr lang="en-US" dirty="0" err="1"/>
              <a:t>p</a:t>
            </a:r>
            <a:r>
              <a:rPr lang="en-US" dirty="0" err="1" smtClean="0"/>
              <a:t>ièges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Très</a:t>
            </a:r>
            <a:r>
              <a:rPr lang="en-US" dirty="0" smtClean="0"/>
              <a:t> </a:t>
            </a:r>
            <a:r>
              <a:rPr lang="en-US" dirty="0" err="1" smtClean="0"/>
              <a:t>utilisés</a:t>
            </a:r>
            <a:r>
              <a:rPr lang="en-US" dirty="0" smtClean="0"/>
              <a:t> </a:t>
            </a:r>
            <a:r>
              <a:rPr lang="en-US" dirty="0" err="1" smtClean="0"/>
              <a:t>dans</a:t>
            </a:r>
            <a:r>
              <a:rPr lang="en-US" dirty="0" smtClean="0"/>
              <a:t> les </a:t>
            </a:r>
            <a:r>
              <a:rPr lang="en-US" dirty="0" err="1" smtClean="0"/>
              <a:t>platformer</a:t>
            </a:r>
            <a:endParaRPr lang="en-US" dirty="0" smtClean="0"/>
          </a:p>
          <a:p>
            <a:r>
              <a:rPr lang="en-US" dirty="0" err="1" smtClean="0"/>
              <a:t>N’a</a:t>
            </a:r>
            <a:r>
              <a:rPr lang="en-US" dirty="0" smtClean="0"/>
              <a:t> en </a:t>
            </a:r>
            <a:r>
              <a:rPr lang="en-US" dirty="0" err="1" smtClean="0"/>
              <a:t>général</a:t>
            </a:r>
            <a:r>
              <a:rPr lang="en-US" dirty="0" smtClean="0"/>
              <a:t> </a:t>
            </a:r>
            <a:r>
              <a:rPr lang="en-US" dirty="0" err="1" smtClean="0"/>
              <a:t>qu’une</a:t>
            </a:r>
            <a:r>
              <a:rPr lang="en-US" dirty="0" smtClean="0"/>
              <a:t> </a:t>
            </a:r>
            <a:r>
              <a:rPr lang="en-US" dirty="0" err="1" smtClean="0"/>
              <a:t>seule</a:t>
            </a:r>
            <a:r>
              <a:rPr lang="en-US" dirty="0" smtClean="0"/>
              <a:t> </a:t>
            </a:r>
            <a:r>
              <a:rPr lang="en-US" dirty="0" err="1" smtClean="0"/>
              <a:t>utilité</a:t>
            </a:r>
            <a:endParaRPr lang="en-US" dirty="0" smtClean="0"/>
          </a:p>
          <a:p>
            <a:pPr lvl="1"/>
            <a:r>
              <a:rPr lang="en-US" dirty="0" smtClean="0"/>
              <a:t>Lance flame</a:t>
            </a:r>
          </a:p>
          <a:p>
            <a:pPr lvl="1"/>
            <a:r>
              <a:rPr lang="en-US" dirty="0" err="1" smtClean="0"/>
              <a:t>Roue</a:t>
            </a:r>
            <a:r>
              <a:rPr lang="en-US" dirty="0" smtClean="0"/>
              <a:t> </a:t>
            </a:r>
            <a:r>
              <a:rPr lang="en-US" dirty="0" err="1" smtClean="0"/>
              <a:t>dentelée</a:t>
            </a:r>
            <a:endParaRPr lang="en-US" dirty="0" smtClean="0"/>
          </a:p>
          <a:p>
            <a:pPr lvl="1"/>
            <a:r>
              <a:rPr lang="en-US" dirty="0" err="1" smtClean="0"/>
              <a:t>Pics</a:t>
            </a:r>
            <a:r>
              <a:rPr lang="en-US" dirty="0" smtClean="0"/>
              <a:t> au fond d’un </a:t>
            </a:r>
            <a:r>
              <a:rPr lang="en-US" dirty="0" err="1" smtClean="0"/>
              <a:t>trou</a:t>
            </a:r>
            <a:endParaRPr lang="en-US" dirty="0" smtClean="0"/>
          </a:p>
          <a:p>
            <a:r>
              <a:rPr lang="en-US" dirty="0" smtClean="0"/>
              <a:t>Ne </a:t>
            </a:r>
            <a:r>
              <a:rPr lang="en-US" dirty="0" err="1" smtClean="0"/>
              <a:t>prend</a:t>
            </a:r>
            <a:r>
              <a:rPr lang="en-US" dirty="0" smtClean="0"/>
              <a:t> pas de </a:t>
            </a:r>
            <a:r>
              <a:rPr lang="en-US" dirty="0" err="1" smtClean="0"/>
              <a:t>décision</a:t>
            </a:r>
            <a:endParaRPr lang="en-US" dirty="0" smtClean="0"/>
          </a:p>
          <a:p>
            <a:r>
              <a:rPr lang="en-US" dirty="0" err="1" smtClean="0"/>
              <a:t>Peut</a:t>
            </a:r>
            <a:r>
              <a:rPr lang="en-US" dirty="0" smtClean="0"/>
              <a:t> </a:t>
            </a:r>
            <a:r>
              <a:rPr lang="en-US" dirty="0" err="1" smtClean="0"/>
              <a:t>comporter</a:t>
            </a:r>
            <a:r>
              <a:rPr lang="en-US" dirty="0" smtClean="0"/>
              <a:t> </a:t>
            </a:r>
            <a:r>
              <a:rPr lang="en-US" dirty="0" err="1" smtClean="0"/>
              <a:t>une</a:t>
            </a:r>
            <a:r>
              <a:rPr lang="en-US" dirty="0" smtClean="0"/>
              <a:t> condition qui </a:t>
            </a:r>
            <a:r>
              <a:rPr lang="en-US" dirty="0" err="1" smtClean="0"/>
              <a:t>l’active</a:t>
            </a:r>
            <a:endParaRPr lang="en-US" dirty="0" smtClean="0"/>
          </a:p>
          <a:p>
            <a:pPr lvl="1"/>
            <a:r>
              <a:rPr lang="en-US" dirty="0" err="1" smtClean="0"/>
              <a:t>Doit</a:t>
            </a:r>
            <a:r>
              <a:rPr lang="en-US" dirty="0" smtClean="0"/>
              <a:t> </a:t>
            </a:r>
            <a:r>
              <a:rPr lang="en-US" dirty="0" err="1" smtClean="0"/>
              <a:t>être</a:t>
            </a:r>
            <a:r>
              <a:rPr lang="en-US" dirty="0" smtClean="0"/>
              <a:t> </a:t>
            </a:r>
            <a:r>
              <a:rPr lang="en-US" b="1" dirty="0" err="1" smtClean="0"/>
              <a:t>expliqué</a:t>
            </a:r>
            <a:r>
              <a:rPr lang="en-US" b="1" dirty="0" smtClean="0"/>
              <a:t> </a:t>
            </a:r>
            <a:r>
              <a:rPr lang="en-US" b="1" dirty="0" err="1" smtClean="0"/>
              <a:t>clairement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76557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Platformer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Principalement en 2D</a:t>
            </a:r>
          </a:p>
          <a:p>
            <a:r>
              <a:rPr lang="fr-FR" dirty="0" smtClean="0"/>
              <a:t>L'accent </a:t>
            </a:r>
            <a:r>
              <a:rPr lang="fr-FR" dirty="0"/>
              <a:t>est mis sur l'habileté du joueur à contrôler le déplacement de son </a:t>
            </a:r>
            <a:r>
              <a:rPr lang="fr-FR" dirty="0" smtClean="0"/>
              <a:t>avatar</a:t>
            </a:r>
          </a:p>
          <a:p>
            <a:r>
              <a:rPr lang="fr-CA" dirty="0" smtClean="0"/>
              <a:t>Ce </a:t>
            </a:r>
            <a:r>
              <a:rPr lang="fr-CA" dirty="0"/>
              <a:t>type de jeu est assez rapide et le </a:t>
            </a:r>
            <a:r>
              <a:rPr lang="fr-CA" dirty="0" err="1"/>
              <a:t>gameplay</a:t>
            </a:r>
            <a:r>
              <a:rPr lang="fr-CA" dirty="0"/>
              <a:t> y est très diversifié</a:t>
            </a:r>
            <a:r>
              <a:rPr lang="fr-CA" dirty="0" smtClean="0"/>
              <a:t>.</a:t>
            </a:r>
          </a:p>
          <a:p>
            <a:r>
              <a:rPr lang="fr-CA" dirty="0" smtClean="0"/>
              <a:t>Le joueur a généralement un nombre de vies limité pour compléter les niveaux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51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trap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" y="678530"/>
            <a:ext cx="9159919" cy="4456177"/>
          </a:xfr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5025435"/>
            <a:ext cx="9144000" cy="914400"/>
          </a:xfrm>
        </p:spPr>
        <p:txBody>
          <a:bodyPr/>
          <a:lstStyle/>
          <a:p>
            <a:r>
              <a:rPr lang="en-US" dirty="0" err="1" smtClean="0"/>
              <a:t>Piège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6293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Obstacles - </a:t>
            </a:r>
            <a:r>
              <a:rPr lang="en-US" dirty="0" smtClean="0"/>
              <a:t>temps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Utilisé</a:t>
            </a:r>
            <a:r>
              <a:rPr lang="en-US" dirty="0" smtClean="0"/>
              <a:t> pour forcer le </a:t>
            </a:r>
            <a:r>
              <a:rPr lang="en-US" dirty="0" err="1" smtClean="0"/>
              <a:t>joueur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avancer</a:t>
            </a:r>
            <a:r>
              <a:rPr lang="en-US" dirty="0" smtClean="0"/>
              <a:t> plus </a:t>
            </a:r>
            <a:r>
              <a:rPr lang="en-US" dirty="0" err="1" smtClean="0"/>
              <a:t>rapidement</a:t>
            </a:r>
            <a:r>
              <a:rPr lang="en-US" dirty="0" smtClean="0"/>
              <a:t> </a:t>
            </a:r>
            <a:r>
              <a:rPr lang="en-US" dirty="0" err="1" smtClean="0"/>
              <a:t>dans</a:t>
            </a:r>
            <a:r>
              <a:rPr lang="en-US" dirty="0" smtClean="0"/>
              <a:t> le </a:t>
            </a:r>
            <a:r>
              <a:rPr lang="en-US" dirty="0" err="1" smtClean="0"/>
              <a:t>niveau</a:t>
            </a:r>
            <a:endParaRPr lang="en-US" dirty="0" smtClean="0"/>
          </a:p>
          <a:p>
            <a:r>
              <a:rPr lang="en-US" dirty="0" err="1" smtClean="0"/>
              <a:t>Augmente</a:t>
            </a:r>
            <a:r>
              <a:rPr lang="en-US" dirty="0" smtClean="0"/>
              <a:t> </a:t>
            </a:r>
            <a:r>
              <a:rPr lang="en-US" dirty="0" err="1" smtClean="0"/>
              <a:t>radicalement</a:t>
            </a:r>
            <a:r>
              <a:rPr lang="en-US" dirty="0" smtClean="0"/>
              <a:t> le </a:t>
            </a:r>
            <a:r>
              <a:rPr lang="en-US" dirty="0" err="1" smtClean="0"/>
              <a:t>niveau</a:t>
            </a:r>
            <a:r>
              <a:rPr lang="en-US" dirty="0" smtClean="0"/>
              <a:t> de </a:t>
            </a:r>
            <a:r>
              <a:rPr lang="en-US" dirty="0" err="1" smtClean="0"/>
              <a:t>difficulté</a:t>
            </a:r>
            <a:endParaRPr lang="en-US" dirty="0" smtClean="0"/>
          </a:p>
          <a:p>
            <a:r>
              <a:rPr lang="en-US" dirty="0" err="1" smtClean="0"/>
              <a:t>Peut</a:t>
            </a:r>
            <a:r>
              <a:rPr lang="en-US" dirty="0" smtClean="0"/>
              <a:t> </a:t>
            </a:r>
            <a:r>
              <a:rPr lang="en-US" dirty="0" err="1" smtClean="0"/>
              <a:t>être</a:t>
            </a:r>
            <a:r>
              <a:rPr lang="en-US" dirty="0" smtClean="0"/>
              <a:t> </a:t>
            </a:r>
            <a:r>
              <a:rPr lang="en-US" dirty="0" err="1" smtClean="0"/>
              <a:t>une</a:t>
            </a:r>
            <a:r>
              <a:rPr lang="en-US" dirty="0" smtClean="0"/>
              <a:t> condition </a:t>
            </a:r>
            <a:r>
              <a:rPr lang="en-US" dirty="0" err="1" smtClean="0"/>
              <a:t>inhérente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la </a:t>
            </a:r>
            <a:r>
              <a:rPr lang="en-US" dirty="0" err="1" smtClean="0"/>
              <a:t>réussite</a:t>
            </a:r>
            <a:r>
              <a:rPr lang="en-US" dirty="0" smtClean="0"/>
              <a:t> du </a:t>
            </a:r>
            <a:r>
              <a:rPr lang="en-US" dirty="0" err="1" smtClean="0"/>
              <a:t>niveau</a:t>
            </a:r>
            <a:r>
              <a:rPr lang="en-US" dirty="0" smtClean="0"/>
              <a:t> </a:t>
            </a:r>
            <a:r>
              <a:rPr lang="en-US" dirty="0" err="1" smtClean="0"/>
              <a:t>ou</a:t>
            </a:r>
            <a:r>
              <a:rPr lang="en-US" dirty="0" smtClean="0"/>
              <a:t> </a:t>
            </a:r>
            <a:r>
              <a:rPr lang="en-US" dirty="0" err="1" smtClean="0"/>
              <a:t>constituer</a:t>
            </a:r>
            <a:r>
              <a:rPr lang="en-US" dirty="0" smtClean="0"/>
              <a:t> un time trial</a:t>
            </a:r>
          </a:p>
          <a:p>
            <a:pPr lvl="1"/>
            <a:r>
              <a:rPr lang="en-US" dirty="0" err="1" smtClean="0"/>
              <a:t>Moyen</a:t>
            </a:r>
            <a:r>
              <a:rPr lang="en-US" dirty="0" smtClean="0"/>
              <a:t> </a:t>
            </a:r>
            <a:r>
              <a:rPr lang="en-US" dirty="0" err="1" smtClean="0"/>
              <a:t>peu</a:t>
            </a:r>
            <a:r>
              <a:rPr lang="en-US" dirty="0" smtClean="0"/>
              <a:t> </a:t>
            </a:r>
            <a:r>
              <a:rPr lang="en-US" dirty="0" err="1" smtClean="0"/>
              <a:t>coûteux</a:t>
            </a:r>
            <a:r>
              <a:rPr lang="en-US" dirty="0" smtClean="0"/>
              <a:t> pour </a:t>
            </a:r>
            <a:r>
              <a:rPr lang="en-US" dirty="0" err="1" smtClean="0"/>
              <a:t>réutiliser</a:t>
            </a:r>
            <a:r>
              <a:rPr lang="en-US" dirty="0" smtClean="0"/>
              <a:t> un </a:t>
            </a:r>
            <a:r>
              <a:rPr lang="en-US" dirty="0" err="1" smtClean="0"/>
              <a:t>niveau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479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mario 2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62514" y="581758"/>
            <a:ext cx="3062506" cy="23749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939835"/>
            <a:ext cx="9144000" cy="9144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Super Mario Bros</a:t>
            </a:r>
            <a:endParaRPr lang="en-US" sz="3200" dirty="0"/>
          </a:p>
        </p:txBody>
      </p:sp>
      <p:pic>
        <p:nvPicPr>
          <p:cNvPr id="7" name="Picture 6" descr="mario 1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" y="580172"/>
            <a:ext cx="3062510" cy="2374900"/>
          </a:xfrm>
          <a:prstGeom prst="rect">
            <a:avLst/>
          </a:prstGeom>
        </p:spPr>
      </p:pic>
      <p:pic>
        <p:nvPicPr>
          <p:cNvPr id="10" name="Picture 9" descr="mario 3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25020" y="580171"/>
            <a:ext cx="3018980" cy="2374901"/>
          </a:xfrm>
          <a:prstGeom prst="rect">
            <a:avLst/>
          </a:prstGeom>
        </p:spPr>
      </p:pic>
      <p:pic>
        <p:nvPicPr>
          <p:cNvPr id="11" name="Picture 10" descr="super-mario-bros-4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956659"/>
            <a:ext cx="3062514" cy="2374901"/>
          </a:xfrm>
          <a:prstGeom prst="rect">
            <a:avLst/>
          </a:prstGeom>
        </p:spPr>
      </p:pic>
      <p:pic>
        <p:nvPicPr>
          <p:cNvPr id="12" name="Picture 11" descr="super-mario-bros-5.jp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62515" y="2955072"/>
            <a:ext cx="3062505" cy="2374901"/>
          </a:xfrm>
          <a:prstGeom prst="rect">
            <a:avLst/>
          </a:prstGeom>
        </p:spPr>
      </p:pic>
      <p:pic>
        <p:nvPicPr>
          <p:cNvPr id="13" name="Picture 12" descr="New-Super-Mario-Bros-Wii-Screenshot.jp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25020" y="2955072"/>
            <a:ext cx="3018980" cy="237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0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943600"/>
            <a:ext cx="9144000" cy="914400"/>
          </a:xfrm>
        </p:spPr>
        <p:txBody>
          <a:bodyPr/>
          <a:lstStyle/>
          <a:p>
            <a:r>
              <a:rPr lang="en-US" dirty="0" smtClean="0"/>
              <a:t>Alex Kidd</a:t>
            </a:r>
            <a:endParaRPr lang="en-US" dirty="0"/>
          </a:p>
        </p:txBody>
      </p:sp>
      <p:pic>
        <p:nvPicPr>
          <p:cNvPr id="5" name="Picture Placeholder 4" descr="alex-kidd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246112" y="0"/>
            <a:ext cx="10183323" cy="5943600"/>
          </a:xfrm>
        </p:spPr>
      </p:pic>
    </p:spTree>
    <p:extLst>
      <p:ext uri="{BB962C8B-B14F-4D97-AF65-F5344CB8AC3E}">
        <p14:creationId xmlns:p14="http://schemas.microsoft.com/office/powerpoint/2010/main" val="712849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arthworm jim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08" y="1204"/>
            <a:ext cx="9142092" cy="60566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939835"/>
            <a:ext cx="9144000" cy="914400"/>
          </a:xfrm>
        </p:spPr>
        <p:txBody>
          <a:bodyPr/>
          <a:lstStyle/>
          <a:p>
            <a:r>
              <a:rPr lang="en-US" dirty="0" smtClean="0"/>
              <a:t>Earthworm Jim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78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9144000" cy="914400"/>
          </a:xfrm>
        </p:spPr>
        <p:txBody>
          <a:bodyPr/>
          <a:lstStyle/>
          <a:p>
            <a:r>
              <a:rPr lang="en-US" dirty="0" err="1" smtClean="0"/>
              <a:t>Rayman</a:t>
            </a:r>
            <a:endParaRPr lang="en-US" dirty="0"/>
          </a:p>
        </p:txBody>
      </p:sp>
      <p:pic>
        <p:nvPicPr>
          <p:cNvPr id="5" name="Picture 4" descr="rayman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28699"/>
            <a:ext cx="4485268" cy="2626279"/>
          </a:xfrm>
          <a:prstGeom prst="rect">
            <a:avLst/>
          </a:prstGeom>
        </p:spPr>
      </p:pic>
      <p:pic>
        <p:nvPicPr>
          <p:cNvPr id="6" name="Picture Placeholder 5" descr="rayman origin.jpg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97288" y="1208503"/>
            <a:ext cx="4475977" cy="2652563"/>
          </a:xfrm>
        </p:spPr>
      </p:pic>
      <p:pic>
        <p:nvPicPr>
          <p:cNvPr id="7" name="Picture 6" descr="rayman_legends-2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68097" y="2290939"/>
            <a:ext cx="4475903" cy="273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723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927278"/>
            <a:ext cx="9144000" cy="914400"/>
          </a:xfrm>
        </p:spPr>
        <p:txBody>
          <a:bodyPr/>
          <a:lstStyle/>
          <a:p>
            <a:r>
              <a:rPr lang="en-US" dirty="0" smtClean="0"/>
              <a:t>Little </a:t>
            </a:r>
            <a:r>
              <a:rPr lang="en-US" dirty="0"/>
              <a:t>B</a:t>
            </a:r>
            <a:r>
              <a:rPr lang="en-US" dirty="0" smtClean="0"/>
              <a:t>ig </a:t>
            </a:r>
            <a:r>
              <a:rPr lang="en-US" dirty="0"/>
              <a:t>P</a:t>
            </a:r>
            <a:r>
              <a:rPr lang="en-US" dirty="0" smtClean="0"/>
              <a:t>lanet</a:t>
            </a:r>
            <a:endParaRPr lang="en-US" dirty="0"/>
          </a:p>
        </p:txBody>
      </p:sp>
      <p:pic>
        <p:nvPicPr>
          <p:cNvPr id="6" name="Picture Placeholder 5" descr="little big planet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1" y="694593"/>
            <a:ext cx="9153481" cy="4453045"/>
          </a:xfrm>
        </p:spPr>
      </p:pic>
    </p:spTree>
    <p:extLst>
      <p:ext uri="{BB962C8B-B14F-4D97-AF65-F5344CB8AC3E}">
        <p14:creationId xmlns:p14="http://schemas.microsoft.com/office/powerpoint/2010/main" val="359094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 </a:t>
            </a:r>
            <a:r>
              <a:rPr lang="en-US" dirty="0" err="1" smtClean="0"/>
              <a:t>platformer</a:t>
            </a:r>
            <a:r>
              <a:rPr lang="en-US" dirty="0" smtClean="0"/>
              <a:t> </a:t>
            </a:r>
            <a:r>
              <a:rPr lang="en-US" dirty="0" err="1" smtClean="0"/>
              <a:t>dans</a:t>
            </a:r>
            <a:r>
              <a:rPr lang="en-US" dirty="0" smtClean="0"/>
              <a:t> </a:t>
            </a:r>
            <a:r>
              <a:rPr lang="en-US" dirty="0" err="1" smtClean="0"/>
              <a:t>l’industrie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Le style de jeu le plus </a:t>
            </a:r>
            <a:r>
              <a:rPr lang="fr-CA" dirty="0" smtClean="0"/>
              <a:t>répandu </a:t>
            </a:r>
            <a:r>
              <a:rPr lang="fr-CA" dirty="0"/>
              <a:t>et le plus rentable dans le marché </a:t>
            </a:r>
            <a:r>
              <a:rPr lang="fr-CA" dirty="0" smtClean="0"/>
              <a:t>des consoles. </a:t>
            </a:r>
            <a:endParaRPr lang="en-US" dirty="0"/>
          </a:p>
          <a:p>
            <a:r>
              <a:rPr lang="fr-CA" dirty="0" smtClean="0"/>
              <a:t>S’adresse </a:t>
            </a:r>
            <a:r>
              <a:rPr lang="fr-CA" dirty="0"/>
              <a:t>à un public </a:t>
            </a:r>
            <a:r>
              <a:rPr lang="fr-CA" dirty="0" smtClean="0"/>
              <a:t>généralement jeune</a:t>
            </a:r>
          </a:p>
          <a:p>
            <a:pPr lvl="1"/>
            <a:r>
              <a:rPr lang="en-US" dirty="0" smtClean="0"/>
              <a:t>P</a:t>
            </a:r>
            <a:r>
              <a:rPr lang="fr-CA" dirty="0" smtClean="0"/>
              <a:t>ré-ados</a:t>
            </a:r>
          </a:p>
          <a:p>
            <a:pPr lvl="1"/>
            <a:r>
              <a:rPr lang="fr-CA" dirty="0"/>
              <a:t>E</a:t>
            </a:r>
            <a:r>
              <a:rPr lang="fr-CA" dirty="0" smtClean="0"/>
              <a:t>nfants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898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urs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Perception">
      <a:majorFont>
        <a:latin typeface="Century Gothic"/>
        <a:ea typeface=""/>
        <a:cs typeface=""/>
        <a:font script="Jpan" typeface="メイリオ"/>
      </a:majorFont>
      <a:minorFont>
        <a:latin typeface="Century Gothic"/>
        <a:ea typeface=""/>
        <a:cs typeface=""/>
        <a:font script="Jpan" typeface="メイリオ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Cours.thmx</Template>
  <TotalTime>154</TotalTime>
  <Words>548</Words>
  <Application>Microsoft Office PowerPoint</Application>
  <PresentationFormat>Affichage à l'écran (4:3)</PresentationFormat>
  <Paragraphs>105</Paragraphs>
  <Slides>31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Calibri</vt:lpstr>
      <vt:lpstr>Century Gothic</vt:lpstr>
      <vt:lpstr>Wingdings 2</vt:lpstr>
      <vt:lpstr>Cours</vt:lpstr>
      <vt:lpstr>LEVEL DESIGN</vt:lpstr>
      <vt:lpstr>Les Jeux d’action – PREMièRe partie</vt:lpstr>
      <vt:lpstr>Platformer</vt:lpstr>
      <vt:lpstr>Super Mario Bros</vt:lpstr>
      <vt:lpstr>Alex Kidd</vt:lpstr>
      <vt:lpstr>Earthworm Jim</vt:lpstr>
      <vt:lpstr>Rayman</vt:lpstr>
      <vt:lpstr>Little Big Planet</vt:lpstr>
      <vt:lpstr>Le platformer dans l’industrie</vt:lpstr>
      <vt:lpstr>Gameplay</vt:lpstr>
      <vt:lpstr>Marche</vt:lpstr>
      <vt:lpstr>Course</vt:lpstr>
      <vt:lpstr>Saut</vt:lpstr>
      <vt:lpstr>Vol</vt:lpstr>
      <vt:lpstr>Tir de projectiles</vt:lpstr>
      <vt:lpstr>Nage</vt:lpstr>
      <vt:lpstr>Construction d’un niveau de jeu de plateforme –Environnement</vt:lpstr>
      <vt:lpstr>Niveau typique Mario Bros</vt:lpstr>
      <vt:lpstr>Construction d’un niveau de jeu de plateforme –Objets</vt:lpstr>
      <vt:lpstr>Objet destructible</vt:lpstr>
      <vt:lpstr>Utilisation d’objets de décor</vt:lpstr>
      <vt:lpstr>Construction d’un niveau de jeu de plateforme –Inventaire</vt:lpstr>
      <vt:lpstr>Objets à collectionner et tenues</vt:lpstr>
      <vt:lpstr>Construction d’un niveau de jeu de plateforme –Power ups</vt:lpstr>
      <vt:lpstr>Power ups</vt:lpstr>
      <vt:lpstr>Obstacles - ennemis</vt:lpstr>
      <vt:lpstr>Présentation PowerPoint</vt:lpstr>
      <vt:lpstr>Ennemis</vt:lpstr>
      <vt:lpstr>Obstacles - pièges</vt:lpstr>
      <vt:lpstr>Piège</vt:lpstr>
      <vt:lpstr>Obstacles - temps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DESIGN</dc:title>
  <dc:creator>Frédéric Émel Carpentier</dc:creator>
  <cp:lastModifiedBy>College Bart</cp:lastModifiedBy>
  <cp:revision>18</cp:revision>
  <dcterms:created xsi:type="dcterms:W3CDTF">2014-07-10T14:36:10Z</dcterms:created>
  <dcterms:modified xsi:type="dcterms:W3CDTF">2015-06-23T23:47:22Z</dcterms:modified>
</cp:coreProperties>
</file>

<file path=docProps/thumbnail.jpeg>
</file>